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12"/>
  </p:notesMasterIdLst>
  <p:handoutMasterIdLst>
    <p:handoutMasterId r:id="rId13"/>
  </p:handoutMasterIdLst>
  <p:sldIdLst>
    <p:sldId id="434" r:id="rId2"/>
    <p:sldId id="342" r:id="rId3"/>
    <p:sldId id="362" r:id="rId4"/>
    <p:sldId id="410" r:id="rId5"/>
    <p:sldId id="440" r:id="rId6"/>
    <p:sldId id="402" r:id="rId7"/>
    <p:sldId id="432" r:id="rId8"/>
    <p:sldId id="441" r:id="rId9"/>
    <p:sldId id="361" r:id="rId10"/>
    <p:sldId id="357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86325" autoAdjust="0"/>
  </p:normalViewPr>
  <p:slideViewPr>
    <p:cSldViewPr>
      <p:cViewPr varScale="1">
        <p:scale>
          <a:sx n="86" d="100"/>
          <a:sy n="86" d="100"/>
        </p:scale>
        <p:origin x="434" y="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0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9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8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8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7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7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0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60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19F1-5549-41D2-9B1A-31BE2975430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4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Date]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i="1" dirty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>
                <a:latin typeface="Calibri" panose="020F0502020204030204" pitchFamily="34" charset="0"/>
              </a:rPr>
              <a:t>Updates on closures &amp; work progress will be posted to the project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Recording of this presentation will be posted on the project website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 --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Podcast: Search Everyday Engineering on Apple iTunes or your podcast provider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Last Surfaced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Curb Rating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Width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Surface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Sidewalk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Sanitary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Proposed Design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Construction &amp; Access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6447</TotalTime>
  <Words>197</Words>
  <Application>Microsoft Office PowerPoint</Application>
  <PresentationFormat>Widescreen</PresentationFormat>
  <Paragraphs>47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Public Information Meeting City of Madison Engineering Division [Date]  Thank you for attending. We will begin shortly…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514</cp:revision>
  <dcterms:created xsi:type="dcterms:W3CDTF">2007-04-05T20:38:04Z</dcterms:created>
  <dcterms:modified xsi:type="dcterms:W3CDTF">2024-05-30T16:33:45Z</dcterms:modified>
</cp:coreProperties>
</file>